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82" r:id="rId4"/>
    <p:sldId id="258" r:id="rId5"/>
    <p:sldId id="280" r:id="rId6"/>
    <p:sldId id="279" r:id="rId7"/>
    <p:sldId id="285" r:id="rId8"/>
    <p:sldId id="284" r:id="rId9"/>
    <p:sldId id="286" r:id="rId10"/>
    <p:sldId id="283" r:id="rId11"/>
    <p:sldId id="287" r:id="rId12"/>
    <p:sldId id="272" r:id="rId13"/>
    <p:sldId id="289" r:id="rId14"/>
    <p:sldId id="260" r:id="rId15"/>
    <p:sldId id="288" r:id="rId16"/>
    <p:sldId id="268" r:id="rId17"/>
    <p:sldId id="277" r:id="rId18"/>
    <p:sldId id="269" r:id="rId19"/>
  </p:sldIdLst>
  <p:sldSz cx="9144000" cy="6858000" type="screen4x3"/>
  <p:notesSz cx="10002838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022" autoAdjust="0"/>
  </p:normalViewPr>
  <p:slideViewPr>
    <p:cSldViewPr>
      <p:cViewPr varScale="1">
        <p:scale>
          <a:sx n="58" d="100"/>
          <a:sy n="58" d="100"/>
        </p:scale>
        <p:origin x="-7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168"/>
        <p:guide pos="315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65960" y="1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39C26414-CFC8-446A-A7A0-F93EBEA5CB36}" type="datetimeFigureOut">
              <a:rPr lang="en-GB" smtClean="0"/>
              <a:pPr/>
              <a:t>19/04/2014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9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GICF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65960" y="6536529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179F15CC-6E29-4668-B9BC-D517FAE056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65960" y="1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70426C58-A89E-47AC-B5B3-9035BE0548F2}" type="datetimeFigureOut">
              <a:rPr lang="en-GB" smtClean="0"/>
              <a:pPr/>
              <a:t>19/04/2014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15938"/>
            <a:ext cx="3443288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0286" y="3268861"/>
            <a:ext cx="8002269" cy="3096816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9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65960" y="6536529"/>
            <a:ext cx="4334563" cy="344090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F5E18931-664E-432E-988D-F54DBD7F7A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79775" y="515938"/>
            <a:ext cx="3443288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18931-664E-432E-988D-F54DBD7F7A8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993B-6BB2-4B15-8D2B-68F4AA02C70D}" type="datetimeFigureOut">
              <a:rPr lang="en-US" smtClean="0"/>
              <a:pPr/>
              <a:t>4/19/2014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602245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morning after</a:t>
            </a:r>
            <a:endParaRPr lang="en-GB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Commissioned!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5400" b="1" i="1" dirty="0" smtClean="0"/>
              <a:t>His was </a:t>
            </a:r>
            <a:r>
              <a:rPr lang="en-GB" sz="6600" b="1" i="1" dirty="0" smtClean="0">
                <a:solidFill>
                  <a:srgbClr val="FF0000"/>
                </a:solidFill>
              </a:rPr>
              <a:t>not a pointless death</a:t>
            </a:r>
            <a:r>
              <a:rPr lang="en-GB" sz="5400" b="1" i="1" dirty="0" smtClean="0">
                <a:solidFill>
                  <a:srgbClr val="FF0000"/>
                </a:solidFill>
              </a:rPr>
              <a:t> </a:t>
            </a:r>
            <a:r>
              <a:rPr lang="en-GB" sz="5400" b="1" i="1" dirty="0" smtClean="0"/>
              <a:t>so </a:t>
            </a:r>
          </a:p>
          <a:p>
            <a:pPr algn="ctr">
              <a:buNone/>
            </a:pPr>
            <a:r>
              <a:rPr lang="en-GB" sz="5400" b="1" dirty="0" smtClean="0"/>
              <a:t>Ours is </a:t>
            </a:r>
            <a:r>
              <a:rPr lang="en-GB" sz="6600" b="1" dirty="0" smtClean="0">
                <a:solidFill>
                  <a:srgbClr val="FF0000"/>
                </a:solidFill>
              </a:rPr>
              <a:t>not a pointless life</a:t>
            </a:r>
          </a:p>
          <a:p>
            <a:pPr algn="r">
              <a:buNone/>
            </a:pPr>
            <a:r>
              <a:rPr lang="en-GB" sz="2800" i="1" dirty="0" smtClean="0"/>
              <a:t>Matt 28:18-20</a:t>
            </a:r>
            <a:endParaRPr lang="en-GB" sz="28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AFTER THE </a:t>
            </a:r>
            <a:r>
              <a:rPr lang="en-GB" dirty="0" smtClean="0"/>
              <a:t>RESURRECTION, What is the </a:t>
            </a:r>
            <a:r>
              <a:rPr lang="en-GB" b="1" dirty="0" smtClean="0"/>
              <a:t>MOST IMPORTANT QUESTION?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How many times have you sinned?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Why did you not do better?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Why do your friends not know about your faith?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Have you prayed &amp; read the Bible today?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Where were you last night? Could you take me?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Why did you leave </a:t>
            </a:r>
            <a:r>
              <a:rPr lang="en-GB" b="1" dirty="0" smtClean="0">
                <a:solidFill>
                  <a:srgbClr val="FF0000"/>
                </a:solidFill>
              </a:rPr>
              <a:t>me when I needed you most?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OR … John 21:15-17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8"/>
            <a:ext cx="8229600" cy="6048670"/>
          </a:xfrm>
          <a:solidFill>
            <a:srgbClr val="FFFFFF">
              <a:alpha val="50196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John 21:15-18</a:t>
            </a:r>
          </a:p>
          <a:p>
            <a:r>
              <a:rPr lang="en-US" dirty="0" smtClean="0"/>
              <a:t>So </a:t>
            </a:r>
            <a:r>
              <a:rPr lang="en-US" dirty="0" smtClean="0"/>
              <a:t>when they had eaten breakfast, Jesus said to Simon Peter, “Simon, </a:t>
            </a:r>
            <a:r>
              <a:rPr lang="en-US" i="1" dirty="0" smtClean="0"/>
              <a:t>son</a:t>
            </a:r>
            <a:r>
              <a:rPr lang="en-US" dirty="0" smtClean="0"/>
              <a:t> of </a:t>
            </a:r>
            <a:r>
              <a:rPr lang="en-US" dirty="0" smtClean="0"/>
              <a:t>Jonah, </a:t>
            </a:r>
            <a:r>
              <a:rPr lang="en-US" b="1" i="1" dirty="0" smtClean="0">
                <a:solidFill>
                  <a:srgbClr val="FF0000"/>
                </a:solidFill>
              </a:rPr>
              <a:t>do you love Me more than these</a:t>
            </a:r>
            <a:r>
              <a:rPr lang="en-US" dirty="0" smtClean="0"/>
              <a:t>?” He said to Him, “Yes, Lord; You know that I love You.” He said to him, “Feed My lambs.”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said to him again a second time, “Simon, </a:t>
            </a:r>
            <a:r>
              <a:rPr lang="en-US" i="1" dirty="0" smtClean="0"/>
              <a:t>son</a:t>
            </a:r>
            <a:r>
              <a:rPr lang="en-US" dirty="0" smtClean="0"/>
              <a:t> of </a:t>
            </a:r>
            <a:r>
              <a:rPr lang="en-US" dirty="0" smtClean="0"/>
              <a:t>Jonah, </a:t>
            </a:r>
            <a:r>
              <a:rPr lang="en-US" b="1" i="1" dirty="0" smtClean="0">
                <a:solidFill>
                  <a:srgbClr val="FF0000"/>
                </a:solidFill>
              </a:rPr>
              <a:t>do you love Me</a:t>
            </a:r>
            <a:r>
              <a:rPr lang="en-US" dirty="0" smtClean="0"/>
              <a:t>?” He said to Him, “Yes, Lord; You know that I love You.” He said to him, “Tend My sheep.”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said to him the third time, “Simon, </a:t>
            </a:r>
            <a:r>
              <a:rPr lang="en-US" i="1" dirty="0" smtClean="0"/>
              <a:t>son</a:t>
            </a:r>
            <a:r>
              <a:rPr lang="en-US" dirty="0" smtClean="0"/>
              <a:t> of </a:t>
            </a:r>
            <a:r>
              <a:rPr lang="en-US" dirty="0" smtClean="0"/>
              <a:t>Jonah, </a:t>
            </a:r>
            <a:r>
              <a:rPr lang="en-US" dirty="0" smtClean="0"/>
              <a:t>do you love Me?” Peter was grieved because He said to him the third time, “</a:t>
            </a:r>
            <a:r>
              <a:rPr lang="en-US" b="1" i="1" dirty="0" smtClean="0">
                <a:solidFill>
                  <a:srgbClr val="FF0000"/>
                </a:solidFill>
              </a:rPr>
              <a:t>Do you love Me</a:t>
            </a:r>
            <a:r>
              <a:rPr lang="en-US" dirty="0" smtClean="0"/>
              <a:t>?” And he said to Him, “Lord, You know all things; You know that I love You.” Jesus said to him, “Feed My sheep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the resurrection, </a:t>
            </a:r>
            <a:r>
              <a:rPr lang="en-US" dirty="0" smtClean="0"/>
              <a:t>Peter was restored in love and RE-COMMISSIONED</a:t>
            </a:r>
          </a:p>
          <a:p>
            <a:r>
              <a:rPr lang="en-GB" dirty="0" smtClean="0"/>
              <a:t>After contemplating the Crucifixion, when we see our sin and shame, Jesus simply asks us, </a:t>
            </a:r>
            <a:r>
              <a:rPr lang="en-GB" b="1" dirty="0" smtClean="0">
                <a:solidFill>
                  <a:srgbClr val="FF0000"/>
                </a:solidFill>
              </a:rPr>
              <a:t>“Do you love me?”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336704"/>
          </a:xfrm>
          <a:solidFill>
            <a:srgbClr val="FFFFFF">
              <a:alpha val="50196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en-GB" sz="2800" dirty="0" smtClean="0"/>
              <a:t>Isaiah 53: </a:t>
            </a:r>
            <a:r>
              <a:rPr lang="en-GB" sz="2800" dirty="0" smtClean="0"/>
              <a:t>2-6</a:t>
            </a:r>
            <a:endParaRPr lang="en-GB" sz="2800" dirty="0" smtClean="0"/>
          </a:p>
          <a:p>
            <a:pPr>
              <a:buNone/>
            </a:pPr>
            <a:r>
              <a:rPr lang="en-GB" sz="2600" dirty="0" smtClean="0"/>
              <a:t>He </a:t>
            </a:r>
            <a:r>
              <a:rPr lang="en-GB" sz="2600" dirty="0" smtClean="0"/>
              <a:t>has no form or comeliness; And when we see Him, </a:t>
            </a:r>
            <a:r>
              <a:rPr lang="en-GB" sz="2600" dirty="0" smtClean="0">
                <a:solidFill>
                  <a:srgbClr val="FF0000"/>
                </a:solidFill>
              </a:rPr>
              <a:t>There is no beauty that we should desire Him.</a:t>
            </a:r>
          </a:p>
          <a:p>
            <a:pPr>
              <a:buNone/>
            </a:pPr>
            <a:r>
              <a:rPr lang="en-GB" sz="2600" dirty="0" smtClean="0"/>
              <a:t>He is despised and rejected by men, A Man of sorrows and acquainted with grief. And </a:t>
            </a:r>
            <a:r>
              <a:rPr lang="en-GB" sz="2600" dirty="0" smtClean="0">
                <a:solidFill>
                  <a:srgbClr val="FF0000"/>
                </a:solidFill>
              </a:rPr>
              <a:t>we hid, as it were, our faces from Him;</a:t>
            </a:r>
            <a:r>
              <a:rPr lang="en-GB" sz="2600" dirty="0" smtClean="0"/>
              <a:t> He was despised, and </a:t>
            </a:r>
            <a:r>
              <a:rPr lang="en-GB" sz="2600" dirty="0" smtClean="0">
                <a:solidFill>
                  <a:srgbClr val="FF0000"/>
                </a:solidFill>
              </a:rPr>
              <a:t>we did not esteem Him</a:t>
            </a:r>
            <a:r>
              <a:rPr lang="en-GB" sz="2600" dirty="0" smtClean="0"/>
              <a:t>.</a:t>
            </a:r>
            <a:br>
              <a:rPr lang="en-GB" sz="2600" dirty="0" smtClean="0"/>
            </a:br>
            <a:r>
              <a:rPr lang="en-GB" sz="2600" dirty="0" smtClean="0"/>
              <a:t>Surely He has borne our </a:t>
            </a:r>
            <a:r>
              <a:rPr lang="en-GB" sz="2600" dirty="0" err="1" smtClean="0"/>
              <a:t>griefs</a:t>
            </a:r>
            <a:r>
              <a:rPr lang="en-GB" sz="2600" dirty="0" smtClean="0"/>
              <a:t>, and carried our sorrows; Yet we esteemed Him stricken, Smitten by God, and afflicted.</a:t>
            </a:r>
          </a:p>
          <a:p>
            <a:pPr>
              <a:buNone/>
            </a:pPr>
            <a:r>
              <a:rPr lang="en-GB" sz="2600" dirty="0" smtClean="0"/>
              <a:t>But He was </a:t>
            </a:r>
            <a:r>
              <a:rPr lang="en-GB" sz="2600" b="1" dirty="0" smtClean="0">
                <a:solidFill>
                  <a:srgbClr val="002060"/>
                </a:solidFill>
              </a:rPr>
              <a:t>wounded for our transgressions</a:t>
            </a:r>
            <a:r>
              <a:rPr lang="en-GB" sz="2600" dirty="0" smtClean="0"/>
              <a:t>, He was </a:t>
            </a:r>
            <a:r>
              <a:rPr lang="en-GB" sz="2600" b="1" dirty="0" smtClean="0">
                <a:solidFill>
                  <a:srgbClr val="002060"/>
                </a:solidFill>
              </a:rPr>
              <a:t>bruised for our iniquities</a:t>
            </a:r>
            <a:r>
              <a:rPr lang="en-GB" sz="2600" dirty="0" smtClean="0"/>
              <a:t>; The chastisement for our peace was upon Him, And </a:t>
            </a:r>
            <a:r>
              <a:rPr lang="en-GB" sz="2600" b="1" dirty="0" smtClean="0">
                <a:solidFill>
                  <a:srgbClr val="002060"/>
                </a:solidFill>
              </a:rPr>
              <a:t>by His stripes we are </a:t>
            </a:r>
            <a:r>
              <a:rPr lang="en-GB" sz="2600" b="1" dirty="0" smtClean="0">
                <a:solidFill>
                  <a:srgbClr val="002060"/>
                </a:solidFill>
              </a:rPr>
              <a:t>healed</a:t>
            </a:r>
            <a:r>
              <a:rPr lang="en-GB" sz="2600" dirty="0" smtClean="0">
                <a:solidFill>
                  <a:srgbClr val="FF0000"/>
                </a:solidFill>
              </a:rPr>
              <a:t>.</a:t>
            </a: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All </a:t>
            </a:r>
            <a:r>
              <a:rPr lang="en-GB" sz="2600" dirty="0" smtClean="0"/>
              <a:t>we like sheep have gone astray; We have turned, every one, to his own way; </a:t>
            </a:r>
            <a:r>
              <a:rPr lang="en-GB" sz="2600" b="1" dirty="0" smtClean="0">
                <a:solidFill>
                  <a:srgbClr val="FF0000"/>
                </a:solidFill>
              </a:rPr>
              <a:t>And the LORD has laid on Him the iniquity of us all.</a:t>
            </a:r>
            <a:endParaRPr lang="en-GB" sz="2600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35892" cy="1143000"/>
          </a:xfrm>
        </p:spPr>
        <p:txBody>
          <a:bodyPr>
            <a:normAutofit/>
          </a:bodyPr>
          <a:lstStyle/>
          <a:p>
            <a:pPr marL="360000">
              <a:spcBef>
                <a:spcPts val="0"/>
              </a:spcBef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that’s why I love Him!</a:t>
            </a:r>
            <a:endParaRPr lang="en-GB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We love him because he first loved us</a:t>
            </a:r>
            <a:r>
              <a:rPr lang="en-US" sz="4400" dirty="0" smtClean="0"/>
              <a:t>… </a:t>
            </a:r>
            <a:r>
              <a:rPr lang="en-US" sz="2000" dirty="0" smtClean="0"/>
              <a:t>I John 4:19 </a:t>
            </a:r>
            <a:endParaRPr lang="en-US" sz="4400" dirty="0" smtClean="0"/>
          </a:p>
          <a:p>
            <a:r>
              <a:rPr lang="en-US" sz="4400" dirty="0" smtClean="0"/>
              <a:t>…who loved us and gave himself for us. </a:t>
            </a:r>
            <a:r>
              <a:rPr lang="en-US" sz="2000" dirty="0" smtClean="0"/>
              <a:t>Eph </a:t>
            </a:r>
            <a:r>
              <a:rPr lang="en-US" sz="2000" dirty="0" err="1" smtClean="0"/>
              <a:t>5:2b</a:t>
            </a:r>
            <a:endParaRPr lang="en-US" sz="2000" dirty="0" smtClean="0"/>
          </a:p>
        </p:txBody>
      </p:sp>
      <p:pic>
        <p:nvPicPr>
          <p:cNvPr id="5" name="Picture 4" descr="ALIV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2828" y="4437112"/>
            <a:ext cx="2431172" cy="216104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35892" cy="1143000"/>
          </a:xfrm>
        </p:spPr>
        <p:txBody>
          <a:bodyPr>
            <a:normAutofit/>
          </a:bodyPr>
          <a:lstStyle/>
          <a:p>
            <a:pPr marL="360000">
              <a:spcBef>
                <a:spcPts val="0"/>
              </a:spcBef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here’s how I love Him!</a:t>
            </a:r>
            <a:endParaRPr lang="en-GB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…walk in love as Christ also has..</a:t>
            </a:r>
            <a:r>
              <a:rPr lang="en-US" sz="4400" dirty="0" smtClean="0"/>
              <a:t>. </a:t>
            </a:r>
            <a:r>
              <a:rPr lang="en-US" sz="2000" dirty="0" smtClean="0"/>
              <a:t>Eph </a:t>
            </a:r>
            <a:r>
              <a:rPr lang="en-US" sz="2000" dirty="0" err="1" smtClean="0"/>
              <a:t>5:2a</a:t>
            </a:r>
            <a:endParaRPr lang="en-US" sz="2000" dirty="0" smtClean="0"/>
          </a:p>
          <a:p>
            <a:r>
              <a:rPr lang="en-US" sz="4400" dirty="0" smtClean="0"/>
              <a:t>I Love Him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Keep my commandments</a:t>
            </a:r>
          </a:p>
          <a:p>
            <a:pPr lvl="1"/>
            <a:r>
              <a:rPr lang="en-US" sz="1600" dirty="0" smtClean="0"/>
              <a:t>Feed my sheep</a:t>
            </a:r>
          </a:p>
          <a:p>
            <a:pPr lvl="1"/>
            <a:r>
              <a:rPr lang="en-US" sz="1600" dirty="0" smtClean="0"/>
              <a:t>GO and make disciples – lovers of Jesus</a:t>
            </a:r>
            <a:endParaRPr lang="en-US" sz="1600" dirty="0" smtClean="0"/>
          </a:p>
        </p:txBody>
      </p:sp>
      <p:pic>
        <p:nvPicPr>
          <p:cNvPr id="5" name="Picture 4" descr="ALIVE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365106"/>
            <a:ext cx="2431172" cy="2161041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412776"/>
            <a:ext cx="8229600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Jesus is alive!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 Him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4282" y="571480"/>
            <a:ext cx="8429684" cy="2286040"/>
          </a:xfrm>
          <a:prstGeom prst="roundRect">
            <a:avLst/>
          </a:prstGeom>
          <a:solidFill>
            <a:schemeClr val="bg1">
              <a:alpha val="68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the Lord is risen!</a:t>
            </a:r>
          </a:p>
          <a:p>
            <a:pPr algn="ctr">
              <a:buNone/>
            </a:pPr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risen indeed!</a:t>
            </a:r>
            <a:endParaRPr lang="en-GB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LIV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4933" y="2303460"/>
            <a:ext cx="4320208" cy="384018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Problem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day of the week was the morning after the crucifixion?</a:t>
            </a:r>
          </a:p>
          <a:p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Crucifixion (day)       </a:t>
            </a:r>
            <a:r>
              <a:rPr lang="en-GB" sz="2800" dirty="0" smtClean="0">
                <a:solidFill>
                  <a:srgbClr val="FF0000"/>
                </a:solidFill>
              </a:rPr>
              <a:t>Wednesday night (=Thurs)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Thursday day, </a:t>
            </a:r>
            <a:r>
              <a:rPr lang="en-GB" sz="2800" dirty="0" smtClean="0">
                <a:solidFill>
                  <a:srgbClr val="FF0000"/>
                </a:solidFill>
              </a:rPr>
              <a:t>	       Thursday night (=Fri)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Friday day                  </a:t>
            </a:r>
            <a:r>
              <a:rPr lang="en-GB" sz="2800" dirty="0" smtClean="0">
                <a:solidFill>
                  <a:srgbClr val="FF0000"/>
                </a:solidFill>
              </a:rPr>
              <a:t>Friday </a:t>
            </a:r>
            <a:r>
              <a:rPr lang="en-GB" sz="2800" dirty="0" smtClean="0">
                <a:solidFill>
                  <a:srgbClr val="FF0000"/>
                </a:solidFill>
              </a:rPr>
              <a:t>night (=Sat)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Saturday until sunset </a:t>
            </a:r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Saturday night = Sun</a:t>
            </a:r>
            <a:endParaRPr lang="en-GB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GB" sz="2800" dirty="0" smtClean="0"/>
          </a:p>
          <a:p>
            <a:r>
              <a:rPr lang="en-GB" sz="2400" dirty="0" smtClean="0"/>
              <a:t>See John 19:31 etc – The HIGH Sabbath</a:t>
            </a:r>
            <a:endParaRPr lang="en-GB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602245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morning after</a:t>
            </a:r>
            <a:endParaRPr lang="en-GB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97310"/>
          </a:xfrm>
          <a:solidFill>
            <a:srgbClr val="FFFFFF">
              <a:alpha val="50196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6500" b="1" dirty="0" smtClean="0"/>
              <a:t>… the Crucifixion …</a:t>
            </a:r>
          </a:p>
          <a:p>
            <a:pPr>
              <a:buFont typeface="Arial" pitchFamily="34" charset="0"/>
              <a:buNone/>
            </a:pPr>
            <a:r>
              <a:rPr lang="en-US" sz="6500" b="1" i="1" dirty="0" smtClean="0">
                <a:solidFill>
                  <a:schemeClr val="dk1"/>
                </a:solidFill>
              </a:rPr>
              <a:t>Fear, doubt, confusion, shame</a:t>
            </a:r>
          </a:p>
        </p:txBody>
      </p:sp>
      <p:pic>
        <p:nvPicPr>
          <p:cNvPr id="29698" name="Picture 2" descr="http://www.4crucifix.com/images/crucifix/wedding%20crucifix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31" t="4421" r="4975" b="3999"/>
          <a:stretch>
            <a:fillRect/>
          </a:stretch>
        </p:blipFill>
        <p:spPr bwMode="auto">
          <a:xfrm>
            <a:off x="6588224" y="2846125"/>
            <a:ext cx="1872208" cy="401187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602245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morning of …</a:t>
            </a:r>
            <a:endParaRPr lang="en-GB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INetCache\IE\MO60LMHW\MC9001553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465512"/>
            <a:ext cx="4774658" cy="439248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355160" cy="5089198"/>
          </a:xfrm>
          <a:solidFill>
            <a:srgbClr val="FFFFFF">
              <a:alpha val="50196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r>
              <a:rPr lang="en-US" sz="6500" b="1" dirty="0" smtClean="0"/>
              <a:t>… the Resurrection…</a:t>
            </a:r>
          </a:p>
          <a:p>
            <a:pPr>
              <a:buFont typeface="Arial" pitchFamily="34" charset="0"/>
              <a:buNone/>
            </a:pPr>
            <a:r>
              <a:rPr lang="en-US" sz="6000" b="1" i="1" dirty="0" smtClean="0"/>
              <a:t>In hiding, mourning &amp;weeping</a:t>
            </a:r>
          </a:p>
          <a:p>
            <a:pPr>
              <a:buFont typeface="Arial" pitchFamily="34" charset="0"/>
              <a:buNone/>
            </a:pPr>
            <a:r>
              <a:rPr lang="en-US" sz="6000" b="1" i="1" dirty="0" smtClean="0"/>
              <a:t>Didn’t believe the resurrection story</a:t>
            </a:r>
            <a:r>
              <a:rPr lang="en-US" sz="6000" b="1" i="1" dirty="0" smtClean="0"/>
              <a:t>  </a:t>
            </a:r>
          </a:p>
          <a:p>
            <a:pPr>
              <a:buFont typeface="Arial" pitchFamily="34" charset="0"/>
              <a:buNone/>
            </a:pPr>
            <a:r>
              <a:rPr lang="en-US" b="1" i="1" dirty="0" smtClean="0">
                <a:solidFill>
                  <a:schemeClr val="dk1"/>
                </a:solidFill>
              </a:rPr>
              <a:t>Mark 16:10</a:t>
            </a:r>
            <a:endParaRPr lang="en-GB" b="1" i="1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602245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after seeing …</a:t>
            </a:r>
            <a:endParaRPr lang="en-GB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Jesus </a:t>
            </a:r>
            <a:r>
              <a:rPr lang="en-GB" dirty="0" smtClean="0"/>
              <a:t>alive </a:t>
            </a:r>
            <a:r>
              <a:rPr lang="en-GB" dirty="0" smtClean="0"/>
              <a:t>again…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Disciples feared and doubted (Luke 24:37)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FINALLY</a:t>
            </a:r>
          </a:p>
          <a:p>
            <a:r>
              <a:rPr lang="en-GB" dirty="0" smtClean="0"/>
              <a:t>Believed and were glad (John 20:19-20)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602245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- 40 days later …</a:t>
            </a:r>
            <a:endParaRPr lang="en-GB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545</Words>
  <Application>Microsoft Office PowerPoint</Application>
  <PresentationFormat>On-screen Show (4:3)</PresentationFormat>
  <Paragraphs>75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DISCIPLES - the morning after</vt:lpstr>
      <vt:lpstr>Maths Problem </vt:lpstr>
      <vt:lpstr>DISCIPLES - the morning after</vt:lpstr>
      <vt:lpstr>Slide 4</vt:lpstr>
      <vt:lpstr>DISCIPLES - the morning of …</vt:lpstr>
      <vt:lpstr>Slide 6</vt:lpstr>
      <vt:lpstr>DISCIPLES - after seeing …</vt:lpstr>
      <vt:lpstr>… Jesus alive again…</vt:lpstr>
      <vt:lpstr>DISCIPLES - 40 days later …</vt:lpstr>
      <vt:lpstr>Commissioned!</vt:lpstr>
      <vt:lpstr>AFTER THE RESURRECTION, What is the MOST IMPORTANT QUESTION?</vt:lpstr>
      <vt:lpstr>Slide 12</vt:lpstr>
      <vt:lpstr>Slide 13</vt:lpstr>
      <vt:lpstr>Slide 14</vt:lpstr>
      <vt:lpstr>And that’s why I love Him!</vt:lpstr>
      <vt:lpstr>And here’s how I love Him!</vt:lpstr>
      <vt:lpstr>Slide 17</vt:lpstr>
      <vt:lpstr>Slide 18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been to the tomb yet?</dc:title>
  <dc:creator>DT</dc:creator>
  <cp:lastModifiedBy>HP</cp:lastModifiedBy>
  <cp:revision>147</cp:revision>
  <dcterms:created xsi:type="dcterms:W3CDTF">2011-04-23T13:26:44Z</dcterms:created>
  <dcterms:modified xsi:type="dcterms:W3CDTF">2014-04-19T17:32:50Z</dcterms:modified>
</cp:coreProperties>
</file>